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縦書きテキスト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3833019" y="-1623219"/>
            <a:ext cx="4525962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09600" y="1600200"/>
            <a:ext cx="109728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723900" y="4143375"/>
            <a:ext cx="10668000" cy="1630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eiryo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私は今回の演題に関連して、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eiryo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rPr>
              <a:t>開示すべき利益相反はありません。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723900" y="382587"/>
            <a:ext cx="10668000" cy="2681287"/>
          </a:xfrm>
          <a:prstGeom prst="rect">
            <a:avLst/>
          </a:prstGeom>
          <a:solidFill>
            <a:srgbClr val="000090"/>
          </a:solidFill>
          <a:ln cap="flat" cmpd="sng" w="9525">
            <a:solidFill>
              <a:srgbClr val="00009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日本病院薬剤師会 東北ブロック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eiryo"/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第1</a:t>
            </a:r>
            <a:r>
              <a:rPr b="1" lang="en-US" sz="360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3</a:t>
            </a:r>
            <a:r>
              <a:rPr b="1" i="0" lang="en-US" sz="36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回学術大会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eiryo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利益相反の開示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ホワイ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