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384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384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白紙" type="blank">
  <p:cSld name="BLANK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idx="10" type="dt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1" type="ftr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タイトルとコンテンツ" type="obj">
  <p:cSld name="OBJEC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/>
          <p:nvPr>
            <p:ph type="title"/>
          </p:nvPr>
        </p:nvSpPr>
        <p:spPr>
          <a:xfrm>
            <a:off x="609600" y="274637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" type="body"/>
          </p:nvPr>
        </p:nvSpPr>
        <p:spPr>
          <a:xfrm>
            <a:off x="609600" y="1600200"/>
            <a:ext cx="1097280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0" type="dt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1"/>
          <p:cNvSpPr txBox="1"/>
          <p:nvPr>
            <p:ph idx="11" type="ftr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1"/>
          <p:cNvSpPr txBox="1"/>
          <p:nvPr>
            <p:ph idx="12" type="sldNum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タイトル スライド" type="title">
  <p:cSld name="TITLE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/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" type="subTitle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77" name="Google Shape;77;p12"/>
          <p:cNvSpPr txBox="1"/>
          <p:nvPr>
            <p:ph idx="10" type="dt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2"/>
          <p:cNvSpPr txBox="1"/>
          <p:nvPr>
            <p:ph idx="11" type="ftr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2"/>
          <p:cNvSpPr txBox="1"/>
          <p:nvPr>
            <p:ph idx="12" type="sldNum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縦書きタイトルと縦書きテキスト" type="vertTitleAndTx">
  <p:cSld name="VERTICAL_TITLE_AND_VERTICAL_TEXT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/>
          <p:nvPr>
            <p:ph type="title"/>
          </p:nvPr>
        </p:nvSpPr>
        <p:spPr>
          <a:xfrm rot="5400000">
            <a:off x="7285038" y="1828802"/>
            <a:ext cx="5851525" cy="2743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3"/>
          <p:cNvSpPr txBox="1"/>
          <p:nvPr>
            <p:ph idx="1" type="body"/>
          </p:nvPr>
        </p:nvSpPr>
        <p:spPr>
          <a:xfrm rot="5400000">
            <a:off x="1697038" y="-812799"/>
            <a:ext cx="5851525" cy="8026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8" name="Google Shape;18;p3"/>
          <p:cNvSpPr txBox="1"/>
          <p:nvPr>
            <p:ph idx="10" type="dt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1" type="ftr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2" type="sldNum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タイトルと縦書きテキスト" type="vertTx">
  <p:cSld name="VERTICAL_TEX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/>
          <p:nvPr>
            <p:ph type="title"/>
          </p:nvPr>
        </p:nvSpPr>
        <p:spPr>
          <a:xfrm>
            <a:off x="609600" y="274637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" type="body"/>
          </p:nvPr>
        </p:nvSpPr>
        <p:spPr>
          <a:xfrm rot="5400000">
            <a:off x="3833019" y="-1623219"/>
            <a:ext cx="4525962" cy="10972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4"/>
          <p:cNvSpPr txBox="1"/>
          <p:nvPr>
            <p:ph idx="10" type="dt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1" type="ftr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2" type="sldNum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タイトル付きの図" type="picTx">
  <p:cSld name="PICTURE_WITH_CAPTION_TEXT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/>
          <p:nvPr>
            <p:ph type="title"/>
          </p:nvPr>
        </p:nvSpPr>
        <p:spPr>
          <a:xfrm>
            <a:off x="2389717" y="4800600"/>
            <a:ext cx="73152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5"/>
          <p:cNvSpPr/>
          <p:nvPr>
            <p:ph idx="2" type="pic"/>
          </p:nvPr>
        </p:nvSpPr>
        <p:spPr>
          <a:xfrm>
            <a:off x="2389717" y="612775"/>
            <a:ext cx="73152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30" name="Google Shape;30;p5"/>
          <p:cNvSpPr txBox="1"/>
          <p:nvPr>
            <p:ph idx="1" type="body"/>
          </p:nvPr>
        </p:nvSpPr>
        <p:spPr>
          <a:xfrm>
            <a:off x="2389717" y="5367338"/>
            <a:ext cx="73152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31" name="Google Shape;31;p5"/>
          <p:cNvSpPr txBox="1"/>
          <p:nvPr>
            <p:ph idx="10" type="dt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11" type="ftr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5"/>
          <p:cNvSpPr txBox="1"/>
          <p:nvPr>
            <p:ph idx="12" type="sldNum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タイトル付きのコンテンツ" type="objTx">
  <p:cSld name="OBJECT_WITH_CAPTION_TEXT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6"/>
          <p:cNvSpPr txBox="1"/>
          <p:nvPr>
            <p:ph type="title"/>
          </p:nvPr>
        </p:nvSpPr>
        <p:spPr>
          <a:xfrm>
            <a:off x="609601" y="273050"/>
            <a:ext cx="4011084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6"/>
          <p:cNvSpPr txBox="1"/>
          <p:nvPr>
            <p:ph idx="1" type="body"/>
          </p:nvPr>
        </p:nvSpPr>
        <p:spPr>
          <a:xfrm>
            <a:off x="4766733" y="273051"/>
            <a:ext cx="6815667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37" name="Google Shape;37;p6"/>
          <p:cNvSpPr txBox="1"/>
          <p:nvPr>
            <p:ph idx="2" type="body"/>
          </p:nvPr>
        </p:nvSpPr>
        <p:spPr>
          <a:xfrm>
            <a:off x="609601" y="1435101"/>
            <a:ext cx="4011084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38" name="Google Shape;38;p6"/>
          <p:cNvSpPr txBox="1"/>
          <p:nvPr>
            <p:ph idx="10" type="dt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6"/>
          <p:cNvSpPr txBox="1"/>
          <p:nvPr>
            <p:ph idx="11" type="ftr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6"/>
          <p:cNvSpPr txBox="1"/>
          <p:nvPr>
            <p:ph idx="12" type="sldNum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タイトルのみ" type="titleOnly">
  <p:cSld name="TITLE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7"/>
          <p:cNvSpPr txBox="1"/>
          <p:nvPr>
            <p:ph type="title"/>
          </p:nvPr>
        </p:nvSpPr>
        <p:spPr>
          <a:xfrm>
            <a:off x="609600" y="274637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7"/>
          <p:cNvSpPr txBox="1"/>
          <p:nvPr>
            <p:ph idx="10" type="dt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7"/>
          <p:cNvSpPr txBox="1"/>
          <p:nvPr>
            <p:ph idx="11" type="ftr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7"/>
          <p:cNvSpPr txBox="1"/>
          <p:nvPr>
            <p:ph idx="12" type="sldNum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比較" type="twoTxTwoObj">
  <p:cSld name="TWO_OBJECTS_WITH_TEXT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8"/>
          <p:cNvSpPr txBox="1"/>
          <p:nvPr>
            <p:ph type="title"/>
          </p:nvPr>
        </p:nvSpPr>
        <p:spPr>
          <a:xfrm>
            <a:off x="609600" y="274637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8"/>
          <p:cNvSpPr txBox="1"/>
          <p:nvPr>
            <p:ph idx="1" type="body"/>
          </p:nvPr>
        </p:nvSpPr>
        <p:spPr>
          <a:xfrm>
            <a:off x="609600" y="1535113"/>
            <a:ext cx="5386917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9" name="Google Shape;49;p8"/>
          <p:cNvSpPr txBox="1"/>
          <p:nvPr>
            <p:ph idx="2" type="body"/>
          </p:nvPr>
        </p:nvSpPr>
        <p:spPr>
          <a:xfrm>
            <a:off x="609600" y="2174875"/>
            <a:ext cx="5386917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50" name="Google Shape;50;p8"/>
          <p:cNvSpPr txBox="1"/>
          <p:nvPr>
            <p:ph idx="3" type="body"/>
          </p:nvPr>
        </p:nvSpPr>
        <p:spPr>
          <a:xfrm>
            <a:off x="6193368" y="1535113"/>
            <a:ext cx="5389033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51" name="Google Shape;51;p8"/>
          <p:cNvSpPr txBox="1"/>
          <p:nvPr>
            <p:ph idx="4" type="body"/>
          </p:nvPr>
        </p:nvSpPr>
        <p:spPr>
          <a:xfrm>
            <a:off x="6193368" y="2174875"/>
            <a:ext cx="5389033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52" name="Google Shape;52;p8"/>
          <p:cNvSpPr txBox="1"/>
          <p:nvPr>
            <p:ph idx="10" type="dt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1" type="ftr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8"/>
          <p:cNvSpPr txBox="1"/>
          <p:nvPr>
            <p:ph idx="12" type="sldNum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 つのコンテンツ" type="twoObj">
  <p:cSld name="TWO_OBJECTS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9"/>
          <p:cNvSpPr txBox="1"/>
          <p:nvPr>
            <p:ph type="title"/>
          </p:nvPr>
        </p:nvSpPr>
        <p:spPr>
          <a:xfrm>
            <a:off x="609600" y="274637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9"/>
          <p:cNvSpPr txBox="1"/>
          <p:nvPr>
            <p:ph idx="1" type="body"/>
          </p:nvPr>
        </p:nvSpPr>
        <p:spPr>
          <a:xfrm>
            <a:off x="609600" y="1600201"/>
            <a:ext cx="53848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58" name="Google Shape;58;p9"/>
          <p:cNvSpPr txBox="1"/>
          <p:nvPr>
            <p:ph idx="2" type="body"/>
          </p:nvPr>
        </p:nvSpPr>
        <p:spPr>
          <a:xfrm>
            <a:off x="6197600" y="1600201"/>
            <a:ext cx="53848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59" name="Google Shape;59;p9"/>
          <p:cNvSpPr txBox="1"/>
          <p:nvPr>
            <p:ph idx="10" type="dt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1" type="ftr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9"/>
          <p:cNvSpPr txBox="1"/>
          <p:nvPr>
            <p:ph idx="12" type="sldNum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セクション見出し" type="secHead">
  <p:cSld name="SECTION_HEADER"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0"/>
          <p:cNvSpPr txBox="1"/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4000" cap="none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0"/>
          <p:cNvSpPr txBox="1"/>
          <p:nvPr>
            <p:ph idx="1" type="body"/>
          </p:nvPr>
        </p:nvSpPr>
        <p:spPr>
          <a:xfrm>
            <a:off x="963084" y="2906713"/>
            <a:ext cx="103632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65" name="Google Shape;65;p10"/>
          <p:cNvSpPr txBox="1"/>
          <p:nvPr>
            <p:ph idx="10" type="dt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0"/>
          <p:cNvSpPr txBox="1"/>
          <p:nvPr>
            <p:ph idx="11" type="ftr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 txBox="1"/>
          <p:nvPr>
            <p:ph idx="12" type="sldNum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609600" y="274637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609600" y="1600200"/>
            <a:ext cx="1097280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"/>
          <p:cNvSpPr txBox="1"/>
          <p:nvPr/>
        </p:nvSpPr>
        <p:spPr>
          <a:xfrm>
            <a:off x="723900" y="4143375"/>
            <a:ext cx="10668000" cy="16303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Meiryo"/>
              <a:buNone/>
            </a:pPr>
            <a:r>
              <a:rPr b="0" i="0" lang="en-US" sz="3600" u="none" cap="none" strike="noStrik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私は今回の演題に関連して、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Meiryo"/>
              <a:buNone/>
            </a:pPr>
            <a:r>
              <a:rPr b="0" i="0" lang="en-US" sz="3600" u="none" cap="none" strike="noStrik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開示すべき利益相反はありません。</a:t>
            </a:r>
            <a:endParaRPr/>
          </a:p>
        </p:txBody>
      </p:sp>
      <p:sp>
        <p:nvSpPr>
          <p:cNvPr id="85" name="Google Shape;85;p13"/>
          <p:cNvSpPr txBox="1"/>
          <p:nvPr/>
        </p:nvSpPr>
        <p:spPr>
          <a:xfrm>
            <a:off x="723900" y="382587"/>
            <a:ext cx="10668000" cy="2681287"/>
          </a:xfrm>
          <a:prstGeom prst="rect">
            <a:avLst/>
          </a:prstGeom>
          <a:solidFill>
            <a:srgbClr val="000090"/>
          </a:solidFill>
          <a:ln cap="flat" cmpd="sng" w="9525">
            <a:solidFill>
              <a:srgbClr val="00009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Meiryo"/>
              <a:buNone/>
            </a:pPr>
            <a:r>
              <a:rPr b="1" i="0" lang="en-US" sz="3600" u="none" cap="none" strike="noStrike">
                <a:solidFill>
                  <a:schemeClr val="lt1"/>
                </a:solidFill>
                <a:latin typeface="Meiryo"/>
                <a:ea typeface="Meiryo"/>
                <a:cs typeface="Meiryo"/>
                <a:sym typeface="Meiryo"/>
              </a:rPr>
              <a:t>日本病院薬剤師会 東北ブロック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Meiryo"/>
              <a:buNone/>
            </a:pPr>
            <a:r>
              <a:rPr b="1" i="0" lang="en-US" sz="3600" u="none" cap="none" strike="noStrike">
                <a:solidFill>
                  <a:schemeClr val="lt1"/>
                </a:solidFill>
                <a:latin typeface="Meiryo"/>
                <a:ea typeface="Meiryo"/>
                <a:cs typeface="Meiryo"/>
                <a:sym typeface="Meiryo"/>
              </a:rPr>
              <a:t>第1</a:t>
            </a:r>
            <a:r>
              <a:rPr b="1" lang="en-US" sz="3600">
                <a:solidFill>
                  <a:schemeClr val="lt1"/>
                </a:solidFill>
                <a:latin typeface="Meiryo"/>
                <a:ea typeface="Meiryo"/>
                <a:cs typeface="Meiryo"/>
                <a:sym typeface="Meiryo"/>
              </a:rPr>
              <a:t>3</a:t>
            </a:r>
            <a:r>
              <a:rPr b="1" i="0" lang="en-US" sz="3600" u="none" cap="none" strike="noStrike">
                <a:solidFill>
                  <a:schemeClr val="lt1"/>
                </a:solidFill>
                <a:latin typeface="Meiryo"/>
                <a:ea typeface="Meiryo"/>
                <a:cs typeface="Meiryo"/>
                <a:sym typeface="Meiryo"/>
              </a:rPr>
              <a:t>回学術大会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 b="1" i="0" sz="1200" u="none" cap="none" strike="noStrike">
              <a:solidFill>
                <a:schemeClr val="lt1"/>
              </a:solidFill>
              <a:latin typeface="Meiryo"/>
              <a:ea typeface="Meiryo"/>
              <a:cs typeface="Meiryo"/>
              <a:sym typeface="Meiry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Meiryo"/>
              <a:buNone/>
            </a:pPr>
            <a:r>
              <a:rPr b="1" i="0" lang="en-US" sz="4800" u="none" cap="none" strike="noStrike">
                <a:solidFill>
                  <a:schemeClr val="lt1"/>
                </a:solidFill>
                <a:latin typeface="Meiryo"/>
                <a:ea typeface="Meiryo"/>
                <a:cs typeface="Meiryo"/>
                <a:sym typeface="Meiryo"/>
              </a:rPr>
              <a:t>利益相反の開示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ホワイト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