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縦書きテキスト" type="vertTitleAndTx">
  <p:cSld name="VERTICAL_TITLE_AND_VERTICAL_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3833019" y="-1623219"/>
            <a:ext cx="4525962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8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8"/>
          <p:cNvSpPr txBox="1"/>
          <p:nvPr>
            <p:ph idx="3" type="body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4" type="body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66750" y="382587"/>
            <a:ext cx="10877550" cy="2681287"/>
          </a:xfrm>
          <a:prstGeom prst="rect">
            <a:avLst/>
          </a:prstGeom>
          <a:solidFill>
            <a:srgbClr val="000090"/>
          </a:solidFill>
          <a:ln cap="flat" cmpd="sng" w="9525">
            <a:solidFill>
              <a:srgbClr val="00009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日本病院薬剤師会 東北ブロック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第1</a:t>
            </a:r>
            <a:r>
              <a:rPr b="1" lang="en-US" sz="360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3</a:t>
            </a:r>
            <a:r>
              <a:rPr b="1" i="0" lang="en-US" sz="36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回学術大会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Meiryo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利益相反の開示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666750" y="3297237"/>
            <a:ext cx="10877550" cy="324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演題発表に関連し、開示すべき利益相反関係にある企業など</a:t>
            </a:r>
            <a:endParaRPr/>
          </a:p>
          <a:p>
            <a:pPr indent="-342900" lvl="0" marL="342900" marR="0" rtl="0" algn="l">
              <a:lnSpc>
                <a:spcPct val="17857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-342900" lvl="0" marL="342900" marR="0" rtl="0" algn="l">
              <a:lnSpc>
                <a:spcPct val="107142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i="0" lang="en-US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①報酬：						 	 ●●製薬</a:t>
            </a:r>
            <a:endParaRPr/>
          </a:p>
          <a:p>
            <a:pPr indent="-342900" lvl="0" marL="342900" marR="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　　②株保有・利益：				　　 なし</a:t>
            </a:r>
            <a:endParaRPr/>
          </a:p>
          <a:p>
            <a:pPr indent="-342900" lvl="0" marL="342900" marR="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　　③知的財産権使用料：		   	 なし</a:t>
            </a:r>
            <a:endParaRPr/>
          </a:p>
          <a:p>
            <a:pPr indent="-342900" lvl="0" marL="342900" marR="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　　④講演料：				      	      なし</a:t>
            </a:r>
            <a:endParaRPr/>
          </a:p>
          <a:p>
            <a:pPr indent="-342900" lvl="0" marL="342900" marR="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　　⑤原稿料：						      なし</a:t>
            </a:r>
            <a:endParaRPr/>
          </a:p>
          <a:p>
            <a:pPr indent="-342900" lvl="0" marL="342900" marR="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　　⑥受託研究・共同研究費：		●●製薬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　　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　　　　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ホワイ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